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h8dhA2QES13Zs4hx0uM9C4gm1p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7c6ef6e82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g2e7c6ef6e8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e7c6ef6e82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g2e7c6ef6e8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7c6ef6e82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" name="Google Shape;185;g2e7c6ef6e8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7c6ef6e82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g2e7c6ef6e8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e7c6ef6e82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g2e7c6ef6e8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e7ccbf7cf8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2e7ccbf7cf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e7c6ef6e82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g2e7c6ef6e8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7c6ef6e82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g2e7c6ef6e8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/>
              <a:t>Simulating a touchscreen using distance sensors</a:t>
            </a:r>
            <a:endParaRPr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None/>
            </a:pPr>
            <a:r>
              <a:rPr lang="en-US" b="0" i="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Luiz Fernando Eugenio、</a:t>
            </a:r>
            <a:r>
              <a:rPr lang="en-US"/>
              <a:t>佐々木凪、</a:t>
            </a:r>
            <a:r>
              <a:rPr lang="en-US" b="0" i="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Mamanchuk Mykola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7c6ef6e82_0_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How to use</a:t>
            </a:r>
            <a:endParaRPr/>
          </a:p>
        </p:txBody>
      </p:sp>
      <p:sp>
        <p:nvSpPr>
          <p:cNvPr id="161" name="Google Shape;161;g2e7c6ef6e82_0_38"/>
          <p:cNvSpPr txBox="1">
            <a:spLocks noGrp="1"/>
          </p:cNvSpPr>
          <p:nvPr>
            <p:ph type="body" idx="1"/>
          </p:nvPr>
        </p:nvSpPr>
        <p:spPr>
          <a:xfrm>
            <a:off x="322775" y="1825625"/>
            <a:ext cx="7708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Connect to the same network as the Raspberry pi and open the app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Click the “connect” button to start receiving data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62" name="Google Shape;162;g2e7c6ef6e82_0_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63" name="Google Shape;163;g2e7c6ef6e82_0_38"/>
          <p:cNvPicPr preferRelativeResize="0"/>
          <p:nvPr/>
        </p:nvPicPr>
        <p:blipFill rotWithShape="1">
          <a:blip r:embed="rId3">
            <a:alphaModFix/>
          </a:blip>
          <a:srcRect t="6553" b="4407"/>
          <a:stretch/>
        </p:blipFill>
        <p:spPr>
          <a:xfrm>
            <a:off x="8169800" y="582361"/>
            <a:ext cx="2882225" cy="55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7c6ef6e82_0_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How to use</a:t>
            </a:r>
            <a:endParaRPr/>
          </a:p>
        </p:txBody>
      </p:sp>
      <p:sp>
        <p:nvSpPr>
          <p:cNvPr id="169" name="Google Shape;169;g2e7c6ef6e82_0_51"/>
          <p:cNvSpPr txBox="1">
            <a:spLocks noGrp="1"/>
          </p:cNvSpPr>
          <p:nvPr>
            <p:ph type="body" idx="1"/>
          </p:nvPr>
        </p:nvSpPr>
        <p:spPr>
          <a:xfrm>
            <a:off x="322775" y="1825625"/>
            <a:ext cx="7708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You will now be able to see the “cursor”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Move your hand in front of the sensor to see the cursor moving with it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70" name="Google Shape;170;g2e7c6ef6e82_0_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71" name="Google Shape;171;g2e7c6ef6e82_0_51"/>
          <p:cNvPicPr preferRelativeResize="0"/>
          <p:nvPr/>
        </p:nvPicPr>
        <p:blipFill rotWithShape="1">
          <a:blip r:embed="rId3">
            <a:alphaModFix/>
          </a:blip>
          <a:srcRect b="13778"/>
          <a:stretch/>
        </p:blipFill>
        <p:spPr>
          <a:xfrm>
            <a:off x="734825" y="3104975"/>
            <a:ext cx="3004725" cy="34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e7c6ef6e82_0_51"/>
          <p:cNvPicPr preferRelativeResize="0"/>
          <p:nvPr/>
        </p:nvPicPr>
        <p:blipFill rotWithShape="1">
          <a:blip r:embed="rId4">
            <a:alphaModFix/>
          </a:blip>
          <a:srcRect t="4912" b="3595"/>
          <a:stretch/>
        </p:blipFill>
        <p:spPr>
          <a:xfrm>
            <a:off x="8183375" y="519225"/>
            <a:ext cx="3004725" cy="5943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7c6ef6e82_0_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How to use</a:t>
            </a:r>
            <a:endParaRPr/>
          </a:p>
        </p:txBody>
      </p:sp>
      <p:sp>
        <p:nvSpPr>
          <p:cNvPr id="178" name="Google Shape;178;g2e7c6ef6e82_0_60"/>
          <p:cNvSpPr txBox="1">
            <a:spLocks noGrp="1"/>
          </p:cNvSpPr>
          <p:nvPr>
            <p:ph type="body" idx="1"/>
          </p:nvPr>
        </p:nvSpPr>
        <p:spPr>
          <a:xfrm>
            <a:off x="322775" y="1607375"/>
            <a:ext cx="11372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Calibrate the sensors to your screen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Choose the upper-left and bottom-right corners of the surface you want to use as your screen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79" name="Google Shape;179;g2e7c6ef6e82_0_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80" name="Google Shape;180;g2e7c6ef6e82_0_60"/>
          <p:cNvPicPr preferRelativeResize="0"/>
          <p:nvPr/>
        </p:nvPicPr>
        <p:blipFill rotWithShape="1">
          <a:blip r:embed="rId3">
            <a:alphaModFix/>
          </a:blip>
          <a:srcRect t="74493"/>
          <a:stretch/>
        </p:blipFill>
        <p:spPr>
          <a:xfrm>
            <a:off x="173450" y="3402525"/>
            <a:ext cx="3850850" cy="21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e7c6ef6e82_0_60"/>
          <p:cNvPicPr preferRelativeResize="0"/>
          <p:nvPr/>
        </p:nvPicPr>
        <p:blipFill rotWithShape="1">
          <a:blip r:embed="rId4">
            <a:alphaModFix/>
          </a:blip>
          <a:srcRect t="74493"/>
          <a:stretch/>
        </p:blipFill>
        <p:spPr>
          <a:xfrm>
            <a:off x="4083700" y="3402527"/>
            <a:ext cx="3850850" cy="2123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e7c6ef6e82_0_60"/>
          <p:cNvPicPr preferRelativeResize="0"/>
          <p:nvPr/>
        </p:nvPicPr>
        <p:blipFill rotWithShape="1">
          <a:blip r:embed="rId5">
            <a:alphaModFix/>
          </a:blip>
          <a:srcRect t="74493"/>
          <a:stretch/>
        </p:blipFill>
        <p:spPr>
          <a:xfrm>
            <a:off x="7993950" y="3402525"/>
            <a:ext cx="3850854" cy="21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7c6ef6e82_0_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How to use</a:t>
            </a:r>
            <a:endParaRPr/>
          </a:p>
        </p:txBody>
      </p:sp>
      <p:sp>
        <p:nvSpPr>
          <p:cNvPr id="188" name="Google Shape;188;g2e7c6ef6e82_0_71"/>
          <p:cNvSpPr txBox="1">
            <a:spLocks noGrp="1"/>
          </p:cNvSpPr>
          <p:nvPr>
            <p:ph type="body" idx="1"/>
          </p:nvPr>
        </p:nvSpPr>
        <p:spPr>
          <a:xfrm>
            <a:off x="838200" y="1779675"/>
            <a:ext cx="5123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Use your hand position to control the cursor on the screen;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“Click” the buttons by hovering over each button for a few seconds.</a:t>
            </a:r>
            <a:endParaRPr/>
          </a:p>
        </p:txBody>
      </p:sp>
      <p:sp>
        <p:nvSpPr>
          <p:cNvPr id="189" name="Google Shape;189;g2e7c6ef6e82_0_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90" name="Google Shape;190;g2e7c6ef6e82_0_71"/>
          <p:cNvPicPr preferRelativeResize="0"/>
          <p:nvPr/>
        </p:nvPicPr>
        <p:blipFill rotWithShape="1">
          <a:blip r:embed="rId3">
            <a:alphaModFix/>
          </a:blip>
          <a:srcRect t="2773" b="5085"/>
          <a:stretch/>
        </p:blipFill>
        <p:spPr>
          <a:xfrm>
            <a:off x="6459025" y="174575"/>
            <a:ext cx="3226025" cy="64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Things to improve</a:t>
            </a:r>
            <a:endParaRPr/>
          </a:p>
        </p:txBody>
      </p:sp>
      <p:sp>
        <p:nvSpPr>
          <p:cNvPr id="196" name="Google Shape;196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most important variables for this project are the sensor’s </a:t>
            </a:r>
            <a:r>
              <a:rPr lang="en-US" b="1"/>
              <a:t>Field of Vision (FoV)</a:t>
            </a:r>
            <a:r>
              <a:rPr lang="en-US"/>
              <a:t> and precision;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If we have good enough sensors, </a:t>
            </a:r>
            <a:r>
              <a:rPr lang="en-US" b="1"/>
              <a:t>theoretically</a:t>
            </a:r>
            <a:r>
              <a:rPr lang="en-US"/>
              <a:t> we can achieve results equivalent to tablets or even big screens for a fraction of the price</a:t>
            </a:r>
            <a:endParaRPr/>
          </a:p>
        </p:txBody>
      </p:sp>
      <p:sp>
        <p:nvSpPr>
          <p:cNvPr id="197" name="Google Shape;197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198" name="Google Shape;19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075" y="3771450"/>
            <a:ext cx="2892574" cy="289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4125" y="3546850"/>
            <a:ext cx="5455075" cy="30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"/>
          <p:cNvSpPr txBox="1">
            <a:spLocks noGrp="1"/>
          </p:cNvSpPr>
          <p:nvPr>
            <p:ph type="title"/>
          </p:nvPr>
        </p:nvSpPr>
        <p:spPr>
          <a:xfrm>
            <a:off x="315937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Thank you for listening!</a:t>
            </a:r>
            <a:endParaRPr/>
          </a:p>
        </p:txBody>
      </p:sp>
      <p:sp>
        <p:nvSpPr>
          <p:cNvPr id="205" name="Google Shape;20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A73BED-4207-2BDD-C0FE-A304D788B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abstract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E00930-1B8A-65C0-C972-0B86E96C1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kumimoji="1" lang="ja-JP" altLang="en-US" dirty="0"/>
              <a:t>２つの距離センサー、そして三辺測量と呼ばれる手法を用い物体の</a:t>
            </a:r>
            <a:r>
              <a:rPr kumimoji="1" lang="en-US" altLang="ja-JP" dirty="0" err="1"/>
              <a:t>xy</a:t>
            </a:r>
            <a:r>
              <a:rPr kumimoji="1" lang="ja-JP" altLang="en-US" dirty="0"/>
              <a:t>座標を取得できる</a:t>
            </a:r>
            <a:endParaRPr kumimoji="1" lang="en-US" altLang="ja-JP" dirty="0"/>
          </a:p>
          <a:p>
            <a:pPr marL="114300" indent="0">
              <a:buNone/>
            </a:pPr>
            <a:r>
              <a:rPr kumimoji="1" lang="ja-JP" altLang="en-US" dirty="0"/>
              <a:t>　　　　　　　　　　　　　　↓</a:t>
            </a:r>
            <a:endParaRPr kumimoji="1" lang="en-US" altLang="ja-JP" dirty="0"/>
          </a:p>
          <a:p>
            <a:pPr marL="114300" indent="0">
              <a:buNone/>
            </a:pPr>
            <a:r>
              <a:rPr kumimoji="1" lang="ja-JP" altLang="en-US" dirty="0"/>
              <a:t>　手の</a:t>
            </a:r>
            <a:r>
              <a:rPr kumimoji="1" lang="en-US" altLang="ja-JP" dirty="0" err="1"/>
              <a:t>xy</a:t>
            </a:r>
            <a:r>
              <a:rPr kumimoji="1" lang="ja-JP" altLang="en-US" dirty="0"/>
              <a:t>座標を取得し遠隔操作可能なタッチスクリーンとしてシミュレート</a:t>
            </a:r>
            <a:endParaRPr kumimoji="1" lang="en-US" altLang="ja-JP" dirty="0"/>
          </a:p>
          <a:p>
            <a:pPr marL="114300" indent="0">
              <a:buNone/>
            </a:pPr>
            <a:r>
              <a:rPr kumimoji="1" lang="ja-JP" altLang="en-US" dirty="0"/>
              <a:t>　　　　　　　　　　</a:t>
            </a:r>
            <a:endParaRPr kumimoji="1" lang="en-US" altLang="ja-JP" dirty="0"/>
          </a:p>
          <a:p>
            <a:pPr marL="114300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7C4348-571C-73D6-39E6-CC8F791C43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5" name="Google Shape;130;p5">
            <a:extLst>
              <a:ext uri="{FF2B5EF4-FFF2-40B4-BE49-F238E27FC236}">
                <a16:creationId xmlns:a16="http://schemas.microsoft.com/office/drawing/2014/main" id="{E1F9897E-CE5B-4721-AC31-C07FE2D88A2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7825" y="3893274"/>
            <a:ext cx="3599834" cy="2828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4359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400"/>
              <a:buFont typeface="Arial"/>
              <a:buNone/>
            </a:pPr>
            <a:r>
              <a:rPr lang="en-US">
                <a:solidFill>
                  <a:srgbClr val="1A1A1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Background</a:t>
            </a:r>
            <a:endParaRPr/>
          </a:p>
        </p:txBody>
      </p:sp>
      <p:sp>
        <p:nvSpPr>
          <p:cNvPr id="96" name="Google Shape;96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 if we can operate anything from afar, as if we are using a touchscreen?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We made simple app as a proof of concept. The user interacts with the app using only the hand position calculated using the sensors’ data</a:t>
            </a:r>
            <a:endParaRPr/>
          </a:p>
        </p:txBody>
      </p:sp>
      <p:sp>
        <p:nvSpPr>
          <p:cNvPr id="97" name="Google Shape;97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6875" y="3748301"/>
            <a:ext cx="3473401" cy="289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7c6ef6e82_0_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400"/>
              <a:buFont typeface="Arial"/>
              <a:buNone/>
            </a:pPr>
            <a:r>
              <a:rPr lang="en-US">
                <a:solidFill>
                  <a:srgbClr val="1A1A1A"/>
                </a:solidFill>
                <a:highlight>
                  <a:srgbClr val="FFFFFF"/>
                </a:highlight>
              </a:rPr>
              <a:t>Current technologies</a:t>
            </a:r>
            <a:endParaRPr/>
          </a:p>
        </p:txBody>
      </p:sp>
      <p:sp>
        <p:nvSpPr>
          <p:cNvPr id="104" name="Google Shape;104;g2e7c6ef6e82_0_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Similar implementations exist, but they use very expensive laser technology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05" name="Google Shape;105;g2e7c6ef6e82_0_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06" name="Google Shape;106;g2e7c6ef6e82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8400" y="2618000"/>
            <a:ext cx="6091850" cy="342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7c6ef6e82_0_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400"/>
              <a:buFont typeface="Arial"/>
              <a:buNone/>
            </a:pPr>
            <a:r>
              <a:rPr lang="en-US">
                <a:solidFill>
                  <a:srgbClr val="1A1A1A"/>
                </a:solidFill>
                <a:highlight>
                  <a:srgbClr val="FFFFFF"/>
                </a:highlight>
              </a:rPr>
              <a:t>Our system</a:t>
            </a:r>
            <a:endParaRPr/>
          </a:p>
        </p:txBody>
      </p:sp>
      <p:sp>
        <p:nvSpPr>
          <p:cNvPr id="112" name="Google Shape;112;g2e7c6ef6e82_0_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use two cheap and easily available sensors (HC-SR04) to achieve the same results.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13" name="Google Shape;113;g2e7c6ef6e82_0_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14" name="Google Shape;114;g2e7c6ef6e82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325" y="3528900"/>
            <a:ext cx="3871625" cy="238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2e7c6ef6e82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0200" y="3528900"/>
            <a:ext cx="3871625" cy="238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Implementation(実装)</a:t>
            </a:r>
            <a:endParaRPr/>
          </a:p>
        </p:txBody>
      </p:sp>
      <p:sp>
        <p:nvSpPr>
          <p:cNvPr id="121" name="Google Shape;12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Raspberry Pi and two HC-SR04 ultrasonic distance sensors are used in the following setup: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22" name="Google Shape;12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 b="36552"/>
          <a:stretch/>
        </p:blipFill>
        <p:spPr>
          <a:xfrm>
            <a:off x="2193538" y="2777600"/>
            <a:ext cx="7804925" cy="371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Implementation(実装)</a:t>
            </a:r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body" idx="1"/>
          </p:nvPr>
        </p:nvSpPr>
        <p:spPr>
          <a:xfrm>
            <a:off x="322775" y="1825625"/>
            <a:ext cx="11031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Knowing only the distances from the sensors, </a:t>
            </a:r>
            <a:r>
              <a:rPr lang="en-US" b="1"/>
              <a:t>trilateration</a:t>
            </a: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(三辺測量) can be applied to get the position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54658" y="2576617"/>
            <a:ext cx="4093826" cy="342340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32" name="Google Shape;132;p5"/>
          <p:cNvSpPr txBox="1">
            <a:spLocks noGrp="1"/>
          </p:cNvSpPr>
          <p:nvPr>
            <p:ph type="body" idx="1"/>
          </p:nvPr>
        </p:nvSpPr>
        <p:spPr>
          <a:xfrm>
            <a:off x="322775" y="3034875"/>
            <a:ext cx="753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Our system makes it even simpler. By restricting the FoV, we can reduce it to only </a:t>
            </a:r>
            <a:r>
              <a:rPr lang="en-US" b="1"/>
              <a:t>two sensors</a:t>
            </a: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4251" y="4093436"/>
            <a:ext cx="2743200" cy="2628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7ccbf7cf8_0_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Implementation(実装)</a:t>
            </a:r>
            <a:endParaRPr/>
          </a:p>
        </p:txBody>
      </p:sp>
      <p:sp>
        <p:nvSpPr>
          <p:cNvPr id="139" name="Google Shape;139;g2e7ccbf7cf8_0_2"/>
          <p:cNvSpPr txBox="1">
            <a:spLocks noGrp="1"/>
          </p:cNvSpPr>
          <p:nvPr>
            <p:ph type="body" idx="1"/>
          </p:nvPr>
        </p:nvSpPr>
        <p:spPr>
          <a:xfrm>
            <a:off x="322775" y="1825625"/>
            <a:ext cx="11031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set the first sensor’s position at (0,0) and the second at (0,d)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Distances D1 and D2 are measured from the first and second sensors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calculate (x,y) by doing: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2e7ccbf7cf8_0_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41" name="Google Shape;141;g2e7ccbf7cf8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075" y="2648100"/>
            <a:ext cx="3870725" cy="37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e7ccbf7cf8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850" y="3655275"/>
            <a:ext cx="3509500" cy="9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e7ccbf7cf8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6850" y="5352775"/>
            <a:ext cx="3095350" cy="8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7c6ef6e82_0_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Implementation(実装)</a:t>
            </a:r>
            <a:endParaRPr/>
          </a:p>
        </p:txBody>
      </p:sp>
      <p:sp>
        <p:nvSpPr>
          <p:cNvPr id="149" name="Google Shape;149;g2e7c6ef6e82_0_22"/>
          <p:cNvSpPr txBox="1">
            <a:spLocks noGrp="1"/>
          </p:cNvSpPr>
          <p:nvPr>
            <p:ph type="body" idx="1"/>
          </p:nvPr>
        </p:nvSpPr>
        <p:spPr>
          <a:xfrm>
            <a:off x="322775" y="1825625"/>
            <a:ext cx="11031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Once the app is obtaining the distance position from the sensors, we can make a calibration to map the points (x,y) to pixels in the screen</a:t>
            </a:r>
            <a:endParaRPr/>
          </a:p>
        </p:txBody>
      </p:sp>
      <p:sp>
        <p:nvSpPr>
          <p:cNvPr id="150" name="Google Shape;150;g2e7c6ef6e82_0_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51" name="Google Shape;151;g2e7c6ef6e82_0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775" y="3707675"/>
            <a:ext cx="3040550" cy="29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e7c6ef6e82_0_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1871" y="3002084"/>
            <a:ext cx="3340650" cy="17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e7c6ef6e82_0_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61898" y="2978223"/>
            <a:ext cx="1801375" cy="18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e7c6ef6e82_0_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96788" y="471486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e7c6ef6e82_0_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40174" y="4714875"/>
            <a:ext cx="1039000" cy="5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450</Words>
  <Application>Microsoft Office PowerPoint</Application>
  <PresentationFormat>ワイド画面</PresentationFormat>
  <Paragraphs>57</Paragraphs>
  <Slides>15</Slides>
  <Notes>14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7" baseType="lpstr">
      <vt:lpstr>Arial</vt:lpstr>
      <vt:lpstr>Office テーマ</vt:lpstr>
      <vt:lpstr>Simulating a touchscreen using distance sensors</vt:lpstr>
      <vt:lpstr>abstract</vt:lpstr>
      <vt:lpstr>Background</vt:lpstr>
      <vt:lpstr>Current technologies</vt:lpstr>
      <vt:lpstr>Our system</vt:lpstr>
      <vt:lpstr>Implementation(実装)</vt:lpstr>
      <vt:lpstr>Implementation(実装)</vt:lpstr>
      <vt:lpstr>Implementation(実装)</vt:lpstr>
      <vt:lpstr>Implementation(実装)</vt:lpstr>
      <vt:lpstr>How to use</vt:lpstr>
      <vt:lpstr>How to use</vt:lpstr>
      <vt:lpstr>How to use</vt:lpstr>
      <vt:lpstr>How to use</vt:lpstr>
      <vt:lpstr>Things to improve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凪 佐々木</dc:creator>
  <cp:lastModifiedBy>凪 佐々木</cp:lastModifiedBy>
  <cp:revision>1</cp:revision>
  <dcterms:created xsi:type="dcterms:W3CDTF">2024-06-18T08:39:23Z</dcterms:created>
  <dcterms:modified xsi:type="dcterms:W3CDTF">2024-06-25T06:07:20Z</dcterms:modified>
</cp:coreProperties>
</file>